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oto Sans JP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otoSansJP-bold.fntdata"/><Relationship Id="rId10" Type="http://schemas.openxmlformats.org/officeDocument/2006/relationships/slide" Target="slides/slide5.xml"/><Relationship Id="rId21" Type="http://schemas.openxmlformats.org/officeDocument/2006/relationships/font" Target="fonts/NotoSansJP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80fc75ff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80fc75ff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80fc75ff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80fc75ff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80fc75ff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80fc75ff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80fc75ff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80fc75ff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80fc75ff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80fc75ff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80fc75f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80fc75f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80fc75f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80fc75f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80fc75ff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80fc75ff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80fc75f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80fc75f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80fc75ff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80fc75f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80fc75ff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80fc75ff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80fc75ff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80fc75ff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80fc75ff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80fc75ff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80fc75ff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80fc75ff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YS.IS.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25725" y="3506950"/>
            <a:ext cx="87600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Noto Sans JP"/>
                <a:ea typeface="Noto Sans JP"/>
                <a:cs typeface="Noto Sans JP"/>
                <a:sym typeface="Noto Sans JP"/>
              </a:rPr>
              <a:t>Team Details</a:t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oto Sans JP"/>
              <a:buAutoNum type="alphaLcPeriod"/>
            </a:pPr>
            <a:r>
              <a:rPr b="1" lang="en-GB" sz="1500">
                <a:latin typeface="Noto Sans JP"/>
                <a:ea typeface="Noto Sans JP"/>
                <a:cs typeface="Noto Sans JP"/>
                <a:sym typeface="Noto Sans JP"/>
              </a:rPr>
              <a:t>Team name: </a:t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oto Sans JP"/>
              <a:buAutoNum type="alphaLcPeriod"/>
            </a:pPr>
            <a:r>
              <a:rPr b="1" lang="en-GB" sz="1500">
                <a:latin typeface="Noto Sans JP"/>
                <a:ea typeface="Noto Sans JP"/>
                <a:cs typeface="Noto Sans JP"/>
                <a:sym typeface="Noto Sans JP"/>
              </a:rPr>
              <a:t>Team leader name: </a:t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oto Sans JP"/>
              <a:buAutoNum type="alphaLcPeriod"/>
            </a:pPr>
            <a:r>
              <a:rPr b="1" lang="en-GB" sz="1500">
                <a:latin typeface="Noto Sans JP"/>
                <a:ea typeface="Noto Sans JP"/>
                <a:cs typeface="Noto Sans JP"/>
                <a:sym typeface="Noto Sans JP"/>
              </a:rPr>
              <a:t>Problem Statement: </a:t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Snapshots of the prototype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Prototype Performance report/Benchmarking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Additional Details/Future Development (if any)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265350" y="888450"/>
            <a:ext cx="83595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Provide links to your: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oto Sans JP"/>
                <a:ea typeface="Noto Sans JP"/>
                <a:cs typeface="Noto Sans JP"/>
                <a:sym typeface="Noto Sans JP"/>
              </a:rPr>
              <a:t>GitHub Public Repository</a:t>
            </a:r>
            <a:endParaRPr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oto Sans JP"/>
                <a:ea typeface="Noto Sans JP"/>
                <a:cs typeface="Noto Sans JP"/>
                <a:sym typeface="Noto Sans JP"/>
              </a:rPr>
              <a:t>Demo Video Link (3 Minutes)</a:t>
            </a:r>
            <a:endParaRPr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oto Sans JP"/>
                <a:ea typeface="Noto Sans JP"/>
                <a:cs typeface="Noto Sans JP"/>
                <a:sym typeface="Noto Sans JP"/>
              </a:rPr>
              <a:t>Final Product Link</a:t>
            </a:r>
            <a:endParaRPr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7" title="YS.IS.s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6984600" y="4321475"/>
            <a:ext cx="187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Thank you</a:t>
            </a:r>
            <a:endParaRPr b="1" sz="25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Brief about the idea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65350" y="888450"/>
            <a:ext cx="89430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Opportunities</a:t>
            </a:r>
            <a:b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</a:b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JP"/>
                <a:ea typeface="Noto Sans JP"/>
                <a:cs typeface="Noto Sans JP"/>
                <a:sym typeface="Noto Sans JP"/>
              </a:rPr>
              <a:t>How different is it from any of the other existing ideas?</a:t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JP"/>
                <a:ea typeface="Noto Sans JP"/>
                <a:cs typeface="Noto Sans JP"/>
                <a:sym typeface="Noto Sans JP"/>
              </a:rPr>
              <a:t>How will it be able to solve the problem?</a:t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oto Sans JP"/>
                <a:ea typeface="Noto Sans JP"/>
                <a:cs typeface="Noto Sans JP"/>
                <a:sym typeface="Noto Sans JP"/>
              </a:rPr>
              <a:t>USP of the proposed solution</a:t>
            </a:r>
            <a:br>
              <a:rPr lang="en-GB">
                <a:latin typeface="Noto Sans JP"/>
                <a:ea typeface="Noto Sans JP"/>
                <a:cs typeface="Noto Sans JP"/>
                <a:sym typeface="Noto Sans JP"/>
              </a:rPr>
            </a:br>
            <a:endParaRPr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List of features offered by the solution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Process flow diagram or Use-case diagram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Wireframes/Mock diagrams of the proposed solution (optional)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Architecture diagram of the proposed solution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Technologies to be used in the solution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 title="YS.IS.s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65350" y="888450"/>
            <a:ext cx="8359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o Sans JP"/>
                <a:ea typeface="Noto Sans JP"/>
                <a:cs typeface="Noto Sans JP"/>
                <a:sym typeface="Noto Sans JP"/>
              </a:rPr>
              <a:t>Estimated implementation cost (optional)</a:t>
            </a:r>
            <a:endParaRPr b="1" sz="16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